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035A-0079-4E8B-A3B0-C5BFDB315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B4E872-9630-4ACF-AEAA-EE6F03944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6CC5F-61BB-45B0-A4D0-BF826695D640}"/>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FEAB30EF-7C81-4DDA-AF6F-9CC4A4D76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E21E8-685A-40EC-B54D-CDEC4988031A}"/>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156204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D2BF-B7AA-467D-89D8-4D8A4A83E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75FE54-8E48-4D23-89DD-A05BFC722E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18B8C-BF5D-4922-AD48-54765AEED0B3}"/>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202F1E6C-DD16-4016-BDF4-B99EA24FD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10CA5-AF79-4838-ACC8-75C133AC77A1}"/>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415610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103EAC-27F4-473C-ABEF-7825F3A5F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6C023E-B724-4554-B97E-4799E9C45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05DA0-748F-4687-AC4B-C358552C8902}"/>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E319A81C-30D0-4A0F-92D5-50CA7C928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C897-0ACB-4F16-99A6-521AB3AB3191}"/>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9424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95FC-8796-41B9-A8E5-D5B1B51C8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EAC8E-FF1D-44CA-90B4-27BF8A1F6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65494-FFE9-4133-B45D-20C3C9EF39B6}"/>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36022FD2-A300-4DFA-8505-C985379C4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01FD6-915A-4032-894E-A9D3304573B0}"/>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254137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6FE5-B532-4A3B-884D-070993B9E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3014E-ACA7-41EE-91CD-6614B4E83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9400CC-35DB-46F2-BDF7-243C33BCB272}"/>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394C2C24-4FD9-43DD-AADD-CC3CDDF7B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4F562-EA57-44F8-9741-EA049F5F8905}"/>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1007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B3D3-E520-4585-AC11-0412A0F6C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350A1-EC54-4A23-AD05-0E53AD398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20161-C907-4194-B62A-CE5DE4882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D8896-652B-41A4-BE5E-71B64EDD0BF0}"/>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6" name="Footer Placeholder 5">
            <a:extLst>
              <a:ext uri="{FF2B5EF4-FFF2-40B4-BE49-F238E27FC236}">
                <a16:creationId xmlns:a16="http://schemas.microsoft.com/office/drawing/2014/main" id="{E7BBA3A7-BFEE-42FD-A085-7DD34390E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FA204-A76A-4C33-860B-378103CFEB11}"/>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147467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1FA8-CE6B-4C05-9C70-66341AFA1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29270-0C89-4021-9306-99A32EEB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0BBE0-10F5-4DE3-9B42-D77D4991DF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F8A43-D509-4FF8-96B7-4833D803F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20685-0454-4B02-9785-B67B57F26B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40CCA-8A1C-462F-ABF4-8A636816131A}"/>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8" name="Footer Placeholder 7">
            <a:extLst>
              <a:ext uri="{FF2B5EF4-FFF2-40B4-BE49-F238E27FC236}">
                <a16:creationId xmlns:a16="http://schemas.microsoft.com/office/drawing/2014/main" id="{DA829707-D99D-46FF-B91C-8FC36BFB1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01F480-F836-4202-AE87-6B066BC0A493}"/>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40717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6A3A-69D5-4FA8-8030-84B7686F1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E3F7A-3644-442D-A75A-425F73F7A984}"/>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4" name="Footer Placeholder 3">
            <a:extLst>
              <a:ext uri="{FF2B5EF4-FFF2-40B4-BE49-F238E27FC236}">
                <a16:creationId xmlns:a16="http://schemas.microsoft.com/office/drawing/2014/main" id="{84885726-1129-4DD0-8782-9C4AA4497B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1F845-706E-46C5-8B54-DDB1A89B562F}"/>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150018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66755-4759-4DCA-85C3-007301C3DBF4}"/>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3" name="Footer Placeholder 2">
            <a:extLst>
              <a:ext uri="{FF2B5EF4-FFF2-40B4-BE49-F238E27FC236}">
                <a16:creationId xmlns:a16="http://schemas.microsoft.com/office/drawing/2014/main" id="{D06B9292-756D-441A-A930-3E0A873F4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0D957-F7F7-4004-96B3-0537C19A8B05}"/>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180262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FAD9-6EDC-476F-8738-3AFDF3FF8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C3E6A-5EC8-48F1-9037-705362865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89BAFE-715C-49BA-832C-B2EFD9B53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BAB0A-B9E2-4F74-B292-6D7D60FDC0CF}"/>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6" name="Footer Placeholder 5">
            <a:extLst>
              <a:ext uri="{FF2B5EF4-FFF2-40B4-BE49-F238E27FC236}">
                <a16:creationId xmlns:a16="http://schemas.microsoft.com/office/drawing/2014/main" id="{63F0D193-213D-4C32-984F-742588CFF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C7B1-CC72-4255-AEA2-497A36235845}"/>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367994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D62E-6AFC-4771-B989-A25795ECF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CC0C70-2ABA-4351-9A3A-3F9F58B7F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A0C6A1-06FE-40CE-A1B3-93786B752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1B28C-1C51-4FF6-ACAC-9A463BBDBF0F}"/>
              </a:ext>
            </a:extLst>
          </p:cNvPr>
          <p:cNvSpPr>
            <a:spLocks noGrp="1"/>
          </p:cNvSpPr>
          <p:nvPr>
            <p:ph type="dt" sz="half" idx="10"/>
          </p:nvPr>
        </p:nvSpPr>
        <p:spPr/>
        <p:txBody>
          <a:bodyPr/>
          <a:lstStyle/>
          <a:p>
            <a:fld id="{7AB88878-BBEE-4AD1-AA66-5E7091B17312}" type="datetimeFigureOut">
              <a:rPr lang="en-US" smtClean="0"/>
              <a:t>10/11/2020</a:t>
            </a:fld>
            <a:endParaRPr lang="en-US"/>
          </a:p>
        </p:txBody>
      </p:sp>
      <p:sp>
        <p:nvSpPr>
          <p:cNvPr id="6" name="Footer Placeholder 5">
            <a:extLst>
              <a:ext uri="{FF2B5EF4-FFF2-40B4-BE49-F238E27FC236}">
                <a16:creationId xmlns:a16="http://schemas.microsoft.com/office/drawing/2014/main" id="{2D79DD2B-CABC-43DE-BD18-71F8C0B7B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3688D-2507-4410-BE0B-DA9F0B17A53F}"/>
              </a:ext>
            </a:extLst>
          </p:cNvPr>
          <p:cNvSpPr>
            <a:spLocks noGrp="1"/>
          </p:cNvSpPr>
          <p:nvPr>
            <p:ph type="sldNum" sz="quarter" idx="12"/>
          </p:nvPr>
        </p:nvSpPr>
        <p:spPr/>
        <p:txBody>
          <a:bodyPr/>
          <a:lstStyle/>
          <a:p>
            <a:fld id="{A5F14EF5-C5F1-4B78-88AB-DA810AB4792B}" type="slidenum">
              <a:rPr lang="en-US" smtClean="0"/>
              <a:t>‹#›</a:t>
            </a:fld>
            <a:endParaRPr lang="en-US"/>
          </a:p>
        </p:txBody>
      </p:sp>
    </p:spTree>
    <p:extLst>
      <p:ext uri="{BB962C8B-B14F-4D97-AF65-F5344CB8AC3E}">
        <p14:creationId xmlns:p14="http://schemas.microsoft.com/office/powerpoint/2010/main" val="421867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5E2F9-33EE-42C2-8C56-1E4A5D8A8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4B166-5932-4102-ACCA-CFDF39CB3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1C0BF-9E0F-497B-87ED-F9861E529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88878-BBEE-4AD1-AA66-5E7091B17312}" type="datetimeFigureOut">
              <a:rPr lang="en-US" smtClean="0"/>
              <a:t>10/11/2020</a:t>
            </a:fld>
            <a:endParaRPr lang="en-US"/>
          </a:p>
        </p:txBody>
      </p:sp>
      <p:sp>
        <p:nvSpPr>
          <p:cNvPr id="5" name="Footer Placeholder 4">
            <a:extLst>
              <a:ext uri="{FF2B5EF4-FFF2-40B4-BE49-F238E27FC236}">
                <a16:creationId xmlns:a16="http://schemas.microsoft.com/office/drawing/2014/main" id="{FB7CCBBD-3232-47F0-A961-46F7A7B73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2288EB-DDA4-4205-8F4A-8EE5C665F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14EF5-C5F1-4B78-88AB-DA810AB4792B}" type="slidenum">
              <a:rPr lang="en-US" smtClean="0"/>
              <a:t>‹#›</a:t>
            </a:fld>
            <a:endParaRPr lang="en-US"/>
          </a:p>
        </p:txBody>
      </p:sp>
    </p:spTree>
    <p:extLst>
      <p:ext uri="{BB962C8B-B14F-4D97-AF65-F5344CB8AC3E}">
        <p14:creationId xmlns:p14="http://schemas.microsoft.com/office/powerpoint/2010/main" val="280636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8B022B-CC63-414C-9F92-7F6337F6F7C1}"/>
              </a:ext>
            </a:extLst>
          </p:cNvPr>
          <p:cNvSpPr>
            <a:spLocks noGrp="1"/>
          </p:cNvSpPr>
          <p:nvPr>
            <p:ph type="ctrTitle"/>
          </p:nvPr>
        </p:nvSpPr>
        <p:spPr>
          <a:xfrm>
            <a:off x="1524000" y="2776538"/>
            <a:ext cx="9144000" cy="1381188"/>
          </a:xfrm>
        </p:spPr>
        <p:txBody>
          <a:bodyPr anchor="ctr">
            <a:normAutofit/>
          </a:bodyPr>
          <a:lstStyle/>
          <a:p>
            <a:r>
              <a:rPr lang="en-US" sz="4000" dirty="0">
                <a:solidFill>
                  <a:srgbClr val="C00000"/>
                </a:solidFill>
              </a:rPr>
              <a:t>Brief Bio on Voice Recording </a:t>
            </a:r>
          </a:p>
        </p:txBody>
      </p:sp>
      <p:sp>
        <p:nvSpPr>
          <p:cNvPr id="3" name="Subtitle 2">
            <a:extLst>
              <a:ext uri="{FF2B5EF4-FFF2-40B4-BE49-F238E27FC236}">
                <a16:creationId xmlns:a16="http://schemas.microsoft.com/office/drawing/2014/main" id="{A4F2674E-5B1F-4C3A-9031-051F6FD1E814}"/>
              </a:ext>
            </a:extLst>
          </p:cNvPr>
          <p:cNvSpPr>
            <a:spLocks noGrp="1"/>
          </p:cNvSpPr>
          <p:nvPr>
            <p:ph type="subTitle" idx="1"/>
          </p:nvPr>
        </p:nvSpPr>
        <p:spPr>
          <a:xfrm>
            <a:off x="1524000" y="4495800"/>
            <a:ext cx="9144000" cy="762000"/>
          </a:xfrm>
        </p:spPr>
        <p:txBody>
          <a:bodyPr>
            <a:normAutofit/>
          </a:bodyPr>
          <a:lstStyle/>
          <a:p>
            <a:r>
              <a:rPr lang="en-US" sz="1800" dirty="0">
                <a:solidFill>
                  <a:srgbClr val="C00000"/>
                </a:solidFill>
              </a:rPr>
              <a:t>CHRIS TABI AMPOMNSAH </a:t>
            </a:r>
          </a:p>
        </p:txBody>
      </p:sp>
      <p:pic>
        <p:nvPicPr>
          <p:cNvPr id="4" name="Audio 3">
            <a:hlinkClick r:id="" action="ppaction://media"/>
            <a:extLst>
              <a:ext uri="{FF2B5EF4-FFF2-40B4-BE49-F238E27FC236}">
                <a16:creationId xmlns:a16="http://schemas.microsoft.com/office/drawing/2014/main" id="{449A4A0F-3B30-4C2D-BD0E-15F5216987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9335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751"/>
    </mc:Choice>
    <mc:Fallback>
      <p:transition spd="slow" advTm="4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FA80-8845-4A6D-BA5C-C759F337B795}"/>
              </a:ext>
            </a:extLst>
          </p:cNvPr>
          <p:cNvSpPr>
            <a:spLocks noGrp="1"/>
          </p:cNvSpPr>
          <p:nvPr>
            <p:ph type="title"/>
          </p:nvPr>
        </p:nvSpPr>
        <p:spPr/>
        <p:txBody>
          <a:bodyPr/>
          <a:lstStyle/>
          <a:p>
            <a:pPr algn="ctr"/>
            <a:r>
              <a:rPr lang="en-US" dirty="0"/>
              <a:t>DR CHRIS TABI</a:t>
            </a:r>
            <a:br>
              <a:rPr lang="en-US" dirty="0"/>
            </a:br>
            <a:r>
              <a:rPr lang="en-US" dirty="0"/>
              <a:t>TRUOLFM</a:t>
            </a:r>
            <a:br>
              <a:rPr lang="en-US" dirty="0"/>
            </a:br>
            <a:endParaRPr lang="en-US" dirty="0"/>
          </a:p>
        </p:txBody>
      </p:sp>
      <p:sp>
        <p:nvSpPr>
          <p:cNvPr id="3" name="Content Placeholder 2">
            <a:extLst>
              <a:ext uri="{FF2B5EF4-FFF2-40B4-BE49-F238E27FC236}">
                <a16:creationId xmlns:a16="http://schemas.microsoft.com/office/drawing/2014/main" id="{7BB551FD-3B30-4F30-8733-5346F59A81B1}"/>
              </a:ext>
            </a:extLst>
          </p:cNvPr>
          <p:cNvSpPr>
            <a:spLocks noGrp="1"/>
          </p:cNvSpPr>
          <p:nvPr>
            <p:ph idx="1"/>
          </p:nvPr>
        </p:nvSpPr>
        <p:spPr>
          <a:xfrm>
            <a:off x="5056579" y="2057399"/>
            <a:ext cx="6605538" cy="3811589"/>
          </a:xfrm>
        </p:spPr>
        <p:txBody>
          <a:bodyPr>
            <a:normAutofit/>
          </a:bodyPr>
          <a:lstStyle/>
          <a:p>
            <a:pPr marL="0" indent="0">
              <a:buNone/>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Dr. Christian Tabi Amponsah is Professional Engineer and Management specialist. He holds Ph.D. in Organization and Management with General Business specialization from Capella University in the United States of America. Prior to his Doctoral program, he obtained an MBA with Finance option and Civil Engineering degree from University of Leicester, UK.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CB23925-118E-48E5-B9E5-BAA4583F695E}"/>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2829385A-BEF6-4F5C-A852-ADDB96B48B0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613" y="2057400"/>
            <a:ext cx="3833862" cy="3803650"/>
          </a:xfrm>
          <a:prstGeom prst="rect">
            <a:avLst/>
          </a:prstGeom>
          <a:noFill/>
          <a:ln>
            <a:noFill/>
          </a:ln>
        </p:spPr>
      </p:pic>
      <p:pic>
        <p:nvPicPr>
          <p:cNvPr id="6" name="Audio 5">
            <a:hlinkClick r:id="" action="ppaction://media"/>
            <a:extLst>
              <a:ext uri="{FF2B5EF4-FFF2-40B4-BE49-F238E27FC236}">
                <a16:creationId xmlns:a16="http://schemas.microsoft.com/office/drawing/2014/main" id="{EE9E5E46-FAB1-4625-B042-71A6696D64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95131298"/>
      </p:ext>
    </p:extLst>
  </p:cSld>
  <p:clrMapOvr>
    <a:masterClrMapping/>
  </p:clrMapOvr>
  <mc:AlternateContent xmlns:mc="http://schemas.openxmlformats.org/markup-compatibility/2006">
    <mc:Choice xmlns:p14="http://schemas.microsoft.com/office/powerpoint/2010/main" Requires="p14">
      <p:transition spd="slow" p14:dur="2000" advTm="26782"/>
    </mc:Choice>
    <mc:Fallback>
      <p:transition spd="slow" advTm="26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FA80-8845-4A6D-BA5C-C759F337B795}"/>
              </a:ext>
            </a:extLst>
          </p:cNvPr>
          <p:cNvSpPr>
            <a:spLocks noGrp="1"/>
          </p:cNvSpPr>
          <p:nvPr>
            <p:ph type="title"/>
          </p:nvPr>
        </p:nvSpPr>
        <p:spPr>
          <a:solidFill>
            <a:schemeClr val="accent6">
              <a:lumMod val="20000"/>
              <a:lumOff val="80000"/>
            </a:schemeClr>
          </a:solidFill>
        </p:spPr>
        <p:txBody>
          <a:bodyPr/>
          <a:lstStyle/>
          <a:p>
            <a:pPr algn="ctr"/>
            <a:r>
              <a:rPr lang="en-US" dirty="0"/>
              <a:t>DR CHRIS TABI</a:t>
            </a:r>
            <a:br>
              <a:rPr lang="en-US" dirty="0"/>
            </a:br>
            <a:r>
              <a:rPr lang="en-US" dirty="0"/>
              <a:t>TRUOLFM</a:t>
            </a:r>
            <a:br>
              <a:rPr lang="en-US" dirty="0"/>
            </a:br>
            <a:endParaRPr lang="en-US" dirty="0"/>
          </a:p>
        </p:txBody>
      </p:sp>
      <p:sp>
        <p:nvSpPr>
          <p:cNvPr id="3" name="Content Placeholder 2">
            <a:extLst>
              <a:ext uri="{FF2B5EF4-FFF2-40B4-BE49-F238E27FC236}">
                <a16:creationId xmlns:a16="http://schemas.microsoft.com/office/drawing/2014/main" id="{7BB551FD-3B30-4F30-8733-5346F59A81B1}"/>
              </a:ext>
            </a:extLst>
          </p:cNvPr>
          <p:cNvSpPr>
            <a:spLocks noGrp="1"/>
          </p:cNvSpPr>
          <p:nvPr>
            <p:ph idx="1"/>
          </p:nvPr>
        </p:nvSpPr>
        <p:spPr>
          <a:xfrm>
            <a:off x="5183187" y="987425"/>
            <a:ext cx="6675877" cy="4873625"/>
          </a:xfrm>
        </p:spPr>
        <p:txBody>
          <a:bodyPr>
            <a:normAutofit fontScale="92500"/>
          </a:bodyPr>
          <a:lstStyle/>
          <a:p>
            <a:pPr marL="0" indent="0">
              <a:buNone/>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versatile Professor, Chris teaches courses in Operations and Project Management, Business Process Management, Business Negotiations, Business Ethics, Business Math, Business Statistics, Consulting Practice, Entrepreneurship, International Business, Leadership Strategy, Marketing, Management Essentials, Managing Innovation, Organizational Behavior, Project Procurement and Logistics, Purchasing and Supply Chain Management, Project Procurement and Cost Management, Research Methodology, Strategy and Strategic Management at both Bachelors and Graduate levels. </a:t>
            </a:r>
            <a:endParaRPr lang="en-US" sz="40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CB23925-118E-48E5-B9E5-BAA4583F695E}"/>
              </a:ext>
            </a:extLst>
          </p:cNvPr>
          <p:cNvSpPr>
            <a:spLocks noGrp="1"/>
          </p:cNvSpPr>
          <p:nvPr>
            <p:ph type="body" sz="half" idx="2"/>
          </p:nvPr>
        </p:nvSpPr>
        <p:spPr/>
        <p:txBody>
          <a:bodyPr/>
          <a:lstStyle/>
          <a:p>
            <a:endParaRPr lang="en-US" dirty="0"/>
          </a:p>
        </p:txBody>
      </p:sp>
      <p:pic>
        <p:nvPicPr>
          <p:cNvPr id="1026" name="Picture 2" descr="See the source image">
            <a:extLst>
              <a:ext uri="{FF2B5EF4-FFF2-40B4-BE49-F238E27FC236}">
                <a16:creationId xmlns:a16="http://schemas.microsoft.com/office/drawing/2014/main" id="{9FA7D5CA-FED5-4479-80CD-EF6D40750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05" y="2127738"/>
            <a:ext cx="3932237" cy="3741250"/>
          </a:xfrm>
          <a:prstGeom prst="rect">
            <a:avLst/>
          </a:prstGeom>
          <a:solidFill>
            <a:schemeClr val="accent6">
              <a:lumMod val="20000"/>
              <a:lumOff val="80000"/>
            </a:schemeClr>
          </a:solidFill>
        </p:spPr>
      </p:pic>
      <p:pic>
        <p:nvPicPr>
          <p:cNvPr id="7" name="Audio 6">
            <a:hlinkClick r:id="" action="ppaction://media"/>
            <a:extLst>
              <a:ext uri="{FF2B5EF4-FFF2-40B4-BE49-F238E27FC236}">
                <a16:creationId xmlns:a16="http://schemas.microsoft.com/office/drawing/2014/main" id="{39411A41-05E4-4E8B-AFD5-457B296C83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25654454"/>
      </p:ext>
    </p:extLst>
  </p:cSld>
  <p:clrMapOvr>
    <a:masterClrMapping/>
  </p:clrMapOvr>
  <mc:AlternateContent xmlns:mc="http://schemas.openxmlformats.org/markup-compatibility/2006">
    <mc:Choice xmlns:p14="http://schemas.microsoft.com/office/powerpoint/2010/main" Requires="p14">
      <p:transition spd="slow" p14:dur="2000" advTm="44476"/>
    </mc:Choice>
    <mc:Fallback>
      <p:transition spd="slow" advTm="44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FA80-8845-4A6D-BA5C-C759F337B795}"/>
              </a:ext>
            </a:extLst>
          </p:cNvPr>
          <p:cNvSpPr>
            <a:spLocks noGrp="1"/>
          </p:cNvSpPr>
          <p:nvPr>
            <p:ph type="title"/>
          </p:nvPr>
        </p:nvSpPr>
        <p:spPr>
          <a:solidFill>
            <a:schemeClr val="accent6">
              <a:lumMod val="20000"/>
              <a:lumOff val="80000"/>
            </a:schemeClr>
          </a:solidFill>
        </p:spPr>
        <p:txBody>
          <a:bodyPr/>
          <a:lstStyle/>
          <a:p>
            <a:pPr algn="ctr"/>
            <a:r>
              <a:rPr lang="en-US" dirty="0"/>
              <a:t>DR CHRIS TABI</a:t>
            </a:r>
            <a:br>
              <a:rPr lang="en-US" dirty="0"/>
            </a:br>
            <a:r>
              <a:rPr lang="en-US" dirty="0"/>
              <a:t>TRUOLFM</a:t>
            </a:r>
            <a:br>
              <a:rPr lang="en-US" dirty="0"/>
            </a:br>
            <a:endParaRPr lang="en-US" dirty="0"/>
          </a:p>
        </p:txBody>
      </p:sp>
      <p:sp>
        <p:nvSpPr>
          <p:cNvPr id="3" name="Content Placeholder 2">
            <a:extLst>
              <a:ext uri="{FF2B5EF4-FFF2-40B4-BE49-F238E27FC236}">
                <a16:creationId xmlns:a16="http://schemas.microsoft.com/office/drawing/2014/main" id="{7BB551FD-3B30-4F30-8733-5346F59A81B1}"/>
              </a:ext>
            </a:extLst>
          </p:cNvPr>
          <p:cNvSpPr>
            <a:spLocks noGrp="1"/>
          </p:cNvSpPr>
          <p:nvPr>
            <p:ph idx="1"/>
          </p:nvPr>
        </p:nvSpPr>
        <p:spPr>
          <a:xfrm>
            <a:off x="5183187" y="457201"/>
            <a:ext cx="6675877" cy="5403850"/>
          </a:xfrm>
        </p:spPr>
        <p:txBody>
          <a:bodyPr>
            <a:normAutofit/>
          </a:bodyPr>
          <a:lstStyle/>
          <a:p>
            <a:pPr marL="0" indent="0">
              <a:buNone/>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He holds memberships in the Engineers and Geoscientists of British Columbia, Academy of Management, Academy of International Business and the Project Management Institute. Currently, Chris is TRUOL Faculty and a Full Time Professor in Business Programs at Yorkville University. His foreign faculty practice spans North America, Middle East and Africa. He has published twenty-two articles in addition to have half dozen currently in print or review. </a:t>
            </a:r>
          </a:p>
          <a:p>
            <a:pPr marL="0" indent="0">
              <a:buNone/>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His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favourate</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colour</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is blue and he like driving especially through rugged terrain.</a:t>
            </a:r>
          </a:p>
        </p:txBody>
      </p:sp>
      <p:sp>
        <p:nvSpPr>
          <p:cNvPr id="4" name="Text Placeholder 3">
            <a:extLst>
              <a:ext uri="{FF2B5EF4-FFF2-40B4-BE49-F238E27FC236}">
                <a16:creationId xmlns:a16="http://schemas.microsoft.com/office/drawing/2014/main" id="{2CB23925-118E-48E5-B9E5-BAA4583F695E}"/>
              </a:ext>
            </a:extLst>
          </p:cNvPr>
          <p:cNvSpPr>
            <a:spLocks noGrp="1"/>
          </p:cNvSpPr>
          <p:nvPr>
            <p:ph type="body" sz="half" idx="2"/>
          </p:nvPr>
        </p:nvSpPr>
        <p:spPr/>
        <p:txBody>
          <a:bodyPr/>
          <a:lstStyle/>
          <a:p>
            <a:endParaRPr lang="en-US" dirty="0"/>
          </a:p>
        </p:txBody>
      </p:sp>
      <p:pic>
        <p:nvPicPr>
          <p:cNvPr id="6" name="Picture 5" descr="Image result for education">
            <a:extLst>
              <a:ext uri="{FF2B5EF4-FFF2-40B4-BE49-F238E27FC236}">
                <a16:creationId xmlns:a16="http://schemas.microsoft.com/office/drawing/2014/main" id="{E469AC00-80E2-4B68-9303-2104BFA9EC3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6612" y="2057400"/>
            <a:ext cx="3932237" cy="3803650"/>
          </a:xfrm>
          <a:prstGeom prst="rect">
            <a:avLst/>
          </a:prstGeom>
          <a:noFill/>
          <a:ln>
            <a:noFill/>
          </a:ln>
        </p:spPr>
      </p:pic>
      <p:pic>
        <p:nvPicPr>
          <p:cNvPr id="5" name="Audio 4">
            <a:hlinkClick r:id="" action="ppaction://media"/>
            <a:extLst>
              <a:ext uri="{FF2B5EF4-FFF2-40B4-BE49-F238E27FC236}">
                <a16:creationId xmlns:a16="http://schemas.microsoft.com/office/drawing/2014/main" id="{812226F6-E764-4B53-8B48-F0DD1CB394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04744138"/>
      </p:ext>
    </p:extLst>
  </p:cSld>
  <p:clrMapOvr>
    <a:masterClrMapping/>
  </p:clrMapOvr>
  <mc:AlternateContent xmlns:mc="http://schemas.openxmlformats.org/markup-compatibility/2006">
    <mc:Choice xmlns:p14="http://schemas.microsoft.com/office/powerpoint/2010/main" Requires="p14">
      <p:transition spd="slow" p14:dur="2000" advTm="48962"/>
    </mc:Choice>
    <mc:Fallback>
      <p:transition spd="slow" advTm="489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256</Words>
  <Application>Microsoft Office PowerPoint</Application>
  <PresentationFormat>Widescreen</PresentationFormat>
  <Paragraphs>9</Paragraphs>
  <Slides>4</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Brief Bio on Voice Recording </vt:lpstr>
      <vt:lpstr>DR CHRIS TABI TRUOLFM </vt:lpstr>
      <vt:lpstr>DR CHRIS TABI TRUOLFM </vt:lpstr>
      <vt:lpstr>DR CHRIS TABI TRUOLFM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Bio on Voice Recording</dc:title>
  <dc:creator>Christian Tabi Amponsah</dc:creator>
  <cp:lastModifiedBy>Christian Tabi Amponsah</cp:lastModifiedBy>
  <cp:revision>4</cp:revision>
  <dcterms:created xsi:type="dcterms:W3CDTF">2020-10-11T23:25:32Z</dcterms:created>
  <dcterms:modified xsi:type="dcterms:W3CDTF">2020-10-11T23:56:55Z</dcterms:modified>
</cp:coreProperties>
</file>